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8"/>
  </p:notesMasterIdLst>
  <p:sldIdLst>
    <p:sldId id="299" r:id="rId3"/>
    <p:sldId id="257" r:id="rId4"/>
    <p:sldId id="258" r:id="rId5"/>
    <p:sldId id="259" r:id="rId6"/>
    <p:sldId id="260" r:id="rId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154556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940211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05848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6577D3-D8C8-6EC0-2A4E-D52C895DF0F5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054431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3811801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6281044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F6873A2-1D94-B82A-4057-2518EE3B856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021612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4952135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962361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D9F75C-E326-0EB5-3A4E-C9ED9AB67931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3_</a:t>
            </a:r>
            <a:r>
              <a:rPr lang="fr-FR" b="1" dirty="0">
                <a:cs typeface="Arial"/>
              </a:rPr>
              <a:t>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7 _ Cabine acoustique </a:t>
            </a:r>
            <a:endParaRPr lang="fr-FR" dirty="0"/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CSA : Cabine acoustique solo assise  (+/-10%) : 115*100*H220cm</a:t>
            </a:r>
            <a:endParaRPr sz="2800" dirty="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485FD42-B174-99BA-FD79-73AF880FEC7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042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CSD : Cabine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acoustique 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solo debout (+/-10%) : 105*105*H220cm</a:t>
            </a:r>
            <a:endParaRPr sz="2800" dirty="0"/>
          </a:p>
        </p:txBody>
      </p:sp>
      <p:sp>
        <p:nvSpPr>
          <p:cNvPr id="208120083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9BE4D9-BF23-B845-A0F1-5605899E64E1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74229945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892022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81AA1FC-75E3-64F4-B2C5-84013561ADB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231446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433570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CD : Cabine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 acoustique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duo banquette face à face : (+/-10%) : 205*105*H220cm</a:t>
            </a:r>
            <a:endParaRPr sz="2800" dirty="0"/>
          </a:p>
        </p:txBody>
      </p:sp>
      <p:sp>
        <p:nvSpPr>
          <p:cNvPr id="182751696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BD97717-658D-B14E-57FC-CA0895A07630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17919356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2277655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E522422-DD6C-50AB-7281-7D0DA67D9C8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41229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7217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CQ : Cabine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acoustique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quadro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banquette face à face : (+/-10%) : 205*150*H220cm</a:t>
            </a:r>
            <a:endParaRPr sz="2400" dirty="0"/>
          </a:p>
        </p:txBody>
      </p:sp>
      <p:sp>
        <p:nvSpPr>
          <p:cNvPr id="192114369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5BCF451-02BD-9A22-8F1A-A4BBDF38733A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80461280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4007946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0FB6DD6-43A6-6E90-5706-BC5A71882BF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385</Words>
  <Application>Microsoft Office PowerPoint</Application>
  <DocSecurity>0</DocSecurity>
  <PresentationFormat>Format A4 (210 x 297 mm)</PresentationFormat>
  <Paragraphs>75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Wingdings</vt:lpstr>
      <vt:lpstr>1_Masque GdL Conseil</vt:lpstr>
      <vt:lpstr>Masque GdL Conseil</vt:lpstr>
      <vt:lpstr>Présentation PowerPoint</vt:lpstr>
      <vt:lpstr>CSA : Cabine acoustique solo assise  (+/-10%) : 115*100*H220cm</vt:lpstr>
      <vt:lpstr>CSD : Cabine acoustique solo debout (+/-10%) : 105*105*H220cm</vt:lpstr>
      <vt:lpstr>CD : Cabine acoustique duo banquette face à face : (+/-10%) : 205*105*H220cm</vt:lpstr>
      <vt:lpstr>CQ : Cabine acoustique quadro banquette face à face : (+/-10%) : 205*150*H220cm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377</cp:revision>
  <dcterms:created xsi:type="dcterms:W3CDTF">2010-02-02T08:16:00Z</dcterms:created>
  <dcterms:modified xsi:type="dcterms:W3CDTF">2025-10-16T19:07:52Z</dcterms:modified>
  <cp:category/>
  <dc:identifier/>
  <cp:contentStatus/>
  <dc:language/>
  <cp:version/>
</cp:coreProperties>
</file>